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1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6AEBCB-96B9-42BA-B0B7-B6FB3A60D94C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041D4F-33EF-4786-9FF2-C5B2878B4672}" type="slidenum">
              <a:rPr lang="he-IL" smtClean="0"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الجمع مع المقارنة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415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ضع اشارة &gt; &lt; =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44646" y="1196752"/>
            <a:ext cx="7677355" cy="4662046"/>
          </a:xfrm>
        </p:spPr>
        <p:txBody>
          <a:bodyPr/>
          <a:lstStyle/>
          <a:p>
            <a:pPr marL="0" indent="0" algn="ctr" rtl="0">
              <a:buNone/>
            </a:pPr>
            <a:r>
              <a:rPr lang="en-US" dirty="0" smtClean="0"/>
              <a:t>   </a:t>
            </a:r>
            <a:r>
              <a:rPr lang="en-US" sz="4000" dirty="0" smtClean="0"/>
              <a:t>8             4 </a:t>
            </a:r>
          </a:p>
          <a:p>
            <a:pPr marL="0" indent="0" algn="ctr" rtl="0">
              <a:buNone/>
            </a:pPr>
            <a:endParaRPr lang="en-US" sz="4000" dirty="0"/>
          </a:p>
          <a:p>
            <a:pPr marL="0" indent="0" algn="ctr" rtl="0">
              <a:buNone/>
            </a:pPr>
            <a:r>
              <a:rPr lang="en-US" sz="4000" dirty="0" smtClean="0"/>
              <a:t>5           5</a:t>
            </a:r>
          </a:p>
          <a:p>
            <a:pPr marL="0" indent="0" algn="ctr" rtl="0">
              <a:buNone/>
            </a:pPr>
            <a:endParaRPr lang="en-US" sz="4000" dirty="0" smtClean="0"/>
          </a:p>
          <a:p>
            <a:pPr marL="0" indent="0" algn="ctr" rtl="0">
              <a:buNone/>
            </a:pPr>
            <a:r>
              <a:rPr lang="en-US" sz="4000" dirty="0" smtClean="0"/>
              <a:t>6           9 </a:t>
            </a:r>
            <a:endParaRPr lang="en-US" dirty="0" smtClean="0"/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457200" y="112474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9" name="אליפסה 8"/>
          <p:cNvSpPr/>
          <p:nvPr/>
        </p:nvSpPr>
        <p:spPr>
          <a:xfrm>
            <a:off x="3995936" y="1340768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3995936" y="2821225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3995936" y="4214597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545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اجمع: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5400" dirty="0" smtClean="0"/>
              <a:t>4 + 5 = ____</a:t>
            </a:r>
            <a:endParaRPr lang="en-US" sz="8800" dirty="0" smtClean="0"/>
          </a:p>
          <a:p>
            <a:pPr algn="l" rtl="0"/>
            <a:r>
              <a:rPr lang="en-US" sz="5400" dirty="0" smtClean="0"/>
              <a:t>3 + 2 = ____</a:t>
            </a:r>
          </a:p>
          <a:p>
            <a:pPr algn="l" rtl="0"/>
            <a:r>
              <a:rPr lang="en-US" sz="5400" dirty="0" smtClean="0"/>
              <a:t>8 + 2 = ____</a:t>
            </a:r>
          </a:p>
          <a:p>
            <a:pPr algn="l" rtl="0"/>
            <a:r>
              <a:rPr lang="en-US" sz="5400" dirty="0" smtClean="0"/>
              <a:t>3 + 3 = ____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34323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اجمع ثم ضع اشارة &gt; &lt; =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79712" y="1268760"/>
            <a:ext cx="4032448" cy="46805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dirty="0" smtClean="0"/>
              <a:t>3 + 2              4 + 6 </a:t>
            </a:r>
          </a:p>
          <a:p>
            <a:pPr marL="0" indent="0" algn="ctr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/>
              <a:t>4 + 4             5+3</a:t>
            </a:r>
          </a:p>
          <a:p>
            <a:pPr marL="0" indent="0" algn="ctr" rtl="0">
              <a:buNone/>
            </a:pPr>
            <a:endParaRPr lang="en-US" dirty="0"/>
          </a:p>
          <a:p>
            <a:pPr marL="0" indent="0" algn="ctr" rtl="0">
              <a:buNone/>
            </a:pPr>
            <a:r>
              <a:rPr lang="en-US" dirty="0" smtClean="0"/>
              <a:t>7 + 3           2 + 2</a:t>
            </a:r>
            <a:endParaRPr lang="en-US" dirty="0"/>
          </a:p>
          <a:p>
            <a:pPr marL="0" indent="0" algn="ctr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/>
              <a:t>9 + 1            5 + 2</a:t>
            </a:r>
          </a:p>
        </p:txBody>
      </p:sp>
      <p:sp>
        <p:nvSpPr>
          <p:cNvPr id="4" name="אליפסה 3"/>
          <p:cNvSpPr/>
          <p:nvPr/>
        </p:nvSpPr>
        <p:spPr>
          <a:xfrm>
            <a:off x="3788230" y="1412776"/>
            <a:ext cx="74022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ציין מיקום תוכן 2"/>
          <p:cNvSpPr txBox="1">
            <a:spLocks/>
          </p:cNvSpPr>
          <p:nvPr/>
        </p:nvSpPr>
        <p:spPr>
          <a:xfrm>
            <a:off x="515257" y="270328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endParaRPr lang="he-IL" dirty="0"/>
          </a:p>
        </p:txBody>
      </p:sp>
      <p:sp>
        <p:nvSpPr>
          <p:cNvPr id="11" name="אליפסה 10"/>
          <p:cNvSpPr/>
          <p:nvPr/>
        </p:nvSpPr>
        <p:spPr>
          <a:xfrm>
            <a:off x="3759201" y="2492896"/>
            <a:ext cx="76925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3635897" y="3573016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3635898" y="4653136"/>
            <a:ext cx="720080" cy="6480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353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68</Words>
  <Application>Microsoft Office PowerPoint</Application>
  <PresentationFormat>‫הצגה על המסך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מפנה השמש</vt:lpstr>
      <vt:lpstr>الجمع مع المقارنة</vt:lpstr>
      <vt:lpstr>ضع اشارة &gt; &lt; =</vt:lpstr>
      <vt:lpstr>اجمع:</vt:lpstr>
      <vt:lpstr>اجمع ثم ضع اشارة &gt; &lt; 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الجمع مع المقارنة</dc:title>
  <dc:creator>USER1</dc:creator>
  <cp:lastModifiedBy>USER1</cp:lastModifiedBy>
  <cp:revision>8</cp:revision>
  <dcterms:created xsi:type="dcterms:W3CDTF">2021-01-17T14:17:25Z</dcterms:created>
  <dcterms:modified xsi:type="dcterms:W3CDTF">2021-01-17T15:34:51Z</dcterms:modified>
</cp:coreProperties>
</file>