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1"/>
  </p:notesMasterIdLst>
  <p:sldIdLst>
    <p:sldId id="259" r:id="rId2"/>
    <p:sldId id="291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2" r:id="rId25"/>
    <p:sldId id="293" r:id="rId26"/>
    <p:sldId id="294" r:id="rId27"/>
    <p:sldId id="295" r:id="rId28"/>
    <p:sldId id="296" r:id="rId29"/>
    <p:sldId id="268" r:id="rId3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338" autoAdjust="0"/>
    <p:restoredTop sz="94660"/>
  </p:normalViewPr>
  <p:slideViewPr>
    <p:cSldViewPr>
      <p:cViewPr varScale="1">
        <p:scale>
          <a:sx n="69" d="100"/>
          <a:sy n="69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7B07E5-6912-4295-999D-AEE9A0F57C0E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D88FFB2-F9E2-4668-A9DF-966188328B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230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על הסמל כדי להוסיף תמונה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1A7F2F-B330-4C2E-925D-6D2EED9C7C9D}" type="datetimeFigureOut">
              <a:rPr lang="he-IL" smtClean="0"/>
              <a:t>כ"ז/אייר/תש"ף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01A585-AE8C-4E8A-8E27-93C1B2D9C57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2" name="מלבן 1"/>
          <p:cNvSpPr/>
          <p:nvPr/>
        </p:nvSpPr>
        <p:spPr>
          <a:xfrm>
            <a:off x="2631450" y="476672"/>
            <a:ext cx="3887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لعبة الضرب</a:t>
            </a:r>
            <a:endParaRPr lang="he-IL" sz="5400" b="1" cap="none" spc="0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291065" y="1892500"/>
            <a:ext cx="845616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EG" sz="4000" b="1" cap="none" spc="0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ماذا نحتاج للعبة:</a:t>
            </a:r>
          </a:p>
          <a:p>
            <a:pPr marL="742950" indent="-742950">
              <a:buAutoNum type="arabicPeriod"/>
            </a:pPr>
            <a:r>
              <a:rPr lang="ar-EG" sz="4000" b="1" cap="none" spc="0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سرعة- وتمكن من جدول الضرب</a:t>
            </a:r>
          </a:p>
          <a:p>
            <a:endParaRPr lang="ar-EG" sz="4000" b="1" cap="none" spc="0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r>
              <a:rPr lang="ar-EG" sz="4000" b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2. ورقة وقلم لكتابة الاجوبة</a:t>
            </a:r>
            <a:endParaRPr lang="he-IL" sz="4000" b="1" cap="none" spc="0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54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4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3258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X 2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0876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X 4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02022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X 5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ظ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0254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X 3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6929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5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4711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X 4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5297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X 6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59196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X 6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2790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X 9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ظ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4475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2204253" y="476672"/>
            <a:ext cx="4742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u="sng" cap="none" spc="0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تعليمات اللعبة</a:t>
            </a:r>
            <a:endParaRPr lang="he-IL" sz="5400" b="1" u="sng" cap="none" spc="0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26332" y="1885216"/>
            <a:ext cx="849783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بعد قليل سوف اعرض شرائح</a:t>
            </a:r>
          </a:p>
          <a:p>
            <a:pPr algn="ctr"/>
            <a:r>
              <a:rPr lang="ar-EG" sz="3600" b="1" cap="none" spc="0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في كل شريحة تمرين من جدول الضرب</a:t>
            </a:r>
          </a:p>
          <a:p>
            <a:pPr algn="ctr"/>
            <a:r>
              <a:rPr lang="ar-EG" sz="3600" b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تحت كل تمرين يعرض اربع أجوبة</a:t>
            </a:r>
          </a:p>
          <a:p>
            <a:pPr algn="ctr"/>
            <a:r>
              <a:rPr lang="ar-EG" sz="3600" b="1" cap="none" spc="0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اختار الجواب الصحيح </a:t>
            </a:r>
            <a:r>
              <a:rPr lang="ar-EG" sz="3600" b="1" u="sng" cap="none" spc="0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وسجل حرف </a:t>
            </a:r>
          </a:p>
          <a:p>
            <a:pPr algn="ctr"/>
            <a:r>
              <a:rPr lang="ar-EG" sz="3600" b="1" u="sng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الإجابة فقط</a:t>
            </a:r>
            <a:endParaRPr lang="ar-EG" sz="3600" b="1" u="sng" cap="none" spc="0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8657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X 8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6379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X 7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1534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X 7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ء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89644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X 9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غ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8545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X 8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ى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91758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ى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2967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00687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86031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he-IL" sz="8000" b="1" dirty="0" smtClean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  <a:endParaRPr lang="he-IL" sz="8000" b="1" dirty="0">
              <a:solidFill>
                <a:schemeClr val="bg1"/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45231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630907" y="1885216"/>
            <a:ext cx="78886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هل نجحتم في حل جميع الأسئلة؟</a:t>
            </a:r>
          </a:p>
          <a:p>
            <a:pPr algn="ctr"/>
            <a:endParaRPr lang="ar-EG" sz="3600" b="1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ar-EG" sz="3600" b="1" cap="none" spc="0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اذا ما هي الجملة التي حصلتم عليها</a:t>
            </a:r>
          </a:p>
        </p:txBody>
      </p:sp>
    </p:spTree>
    <p:extLst>
      <p:ext uri="{BB962C8B-B14F-4D97-AF65-F5344CB8AC3E}">
        <p14:creationId xmlns:p14="http://schemas.microsoft.com/office/powerpoint/2010/main" val="100856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pic>
        <p:nvPicPr>
          <p:cNvPr id="2" name="באנגלית1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8848" y="548680"/>
            <a:ext cx="7272808" cy="535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2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 mute="1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4688" y="764704"/>
            <a:ext cx="4752528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3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7377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4688" y="764704"/>
            <a:ext cx="4752528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X 6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136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4688" y="764704"/>
            <a:ext cx="4752528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7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910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4688" y="764704"/>
            <a:ext cx="4752528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X 2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ؤ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25767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X 5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3992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" y="-15826"/>
            <a:ext cx="9137496" cy="68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7176" y="764704"/>
            <a:ext cx="5010040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6 = ?</a:t>
            </a:r>
            <a:r>
              <a:rPr lang="he-IL" sz="8000" b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2368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24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996952"/>
            <a:ext cx="1371600" cy="11079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he-IL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946425"/>
            <a:ext cx="6480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</a:t>
            </a:r>
            <a:endParaRPr lang="he-IL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872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אביב</Template>
  <TotalTime>562</TotalTime>
  <Words>383</Words>
  <Application>Microsoft Office PowerPoint</Application>
  <PresentationFormat>‫הצגה על המסך (4:3)</PresentationFormat>
  <Paragraphs>239</Paragraphs>
  <Slides>29</Slides>
  <Notes>0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9" baseType="lpstr">
      <vt:lpstr>Arial</vt:lpstr>
      <vt:lpstr>Baskerville Old Face</vt:lpstr>
      <vt:lpstr>Calibri</vt:lpstr>
      <vt:lpstr>Courier New</vt:lpstr>
      <vt:lpstr>Tahoma</vt:lpstr>
      <vt:lpstr>Times New Roman</vt:lpstr>
      <vt:lpstr>Trebuchet MS</vt:lpstr>
      <vt:lpstr>Verdana</vt:lpstr>
      <vt:lpstr>Wingdings 2</vt:lpstr>
      <vt:lpstr>Spring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مرام شلبي</cp:lastModifiedBy>
  <cp:revision>43</cp:revision>
  <dcterms:created xsi:type="dcterms:W3CDTF">2014-02-16T16:09:38Z</dcterms:created>
  <dcterms:modified xsi:type="dcterms:W3CDTF">2020-05-21T15:35:41Z</dcterms:modified>
</cp:coreProperties>
</file>