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6479ED7-323C-4698-AC91-D0D3C71DD506}" type="datetimeFigureOut">
              <a:rPr lang="he-IL" smtClean="0"/>
              <a:t>י"ז/שבט/תשפ"א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853DEDC-BAE4-49B6-B143-23F939B8ED93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ترتيب جمل</a:t>
            </a:r>
            <a:br>
              <a:rPr lang="ar-JO" dirty="0" smtClean="0"/>
            </a:br>
            <a:r>
              <a:rPr lang="ar-JO" dirty="0" smtClean="0"/>
              <a:t> ومراجعة تنوين الضم</a:t>
            </a:r>
            <a:br>
              <a:rPr lang="ar-JO" dirty="0" smtClean="0"/>
            </a:br>
            <a:r>
              <a:rPr lang="ar-JO" dirty="0" smtClean="0"/>
              <a:t>هو هي  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89644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سَمَكٌ – داري – كَثيرٌ – في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8800" dirty="0" smtClean="0"/>
              <a:t>في داري سَمَكٌ كَثيرٌ</a:t>
            </a:r>
            <a:endParaRPr lang="he-IL" sz="8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655272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24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ديكٌ – في – داري - كَبيرٌ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8800" dirty="0" smtClean="0"/>
              <a:t>في داري ديكٌ كَبيرٌ</a:t>
            </a:r>
            <a:endParaRPr lang="he-IL" sz="8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46449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2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أَمْجَد – سَلْوى - جارُ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9600" dirty="0" smtClean="0"/>
              <a:t>أَمْجَد جارُ سلوى</a:t>
            </a:r>
            <a:endParaRPr lang="he-IL" sz="9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604867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6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FF0000"/>
                </a:solidFill>
              </a:rPr>
              <a:t>هُوَ	</a:t>
            </a:r>
            <a:r>
              <a:rPr lang="ar-JO" dirty="0" smtClean="0"/>
              <a:t>			</a:t>
            </a:r>
            <a:r>
              <a:rPr lang="ar-JO" dirty="0" smtClean="0">
                <a:solidFill>
                  <a:srgbClr val="FF0000"/>
                </a:solidFill>
              </a:rPr>
              <a:t>هِيَ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ar-JO" sz="4400" dirty="0" smtClean="0"/>
              <a:t>حَرَسَ		________</a:t>
            </a:r>
          </a:p>
          <a:p>
            <a:pPr marL="0" indent="0" algn="ctr">
              <a:buNone/>
            </a:pPr>
            <a:r>
              <a:rPr lang="ar-JO" sz="4400" dirty="0" smtClean="0"/>
              <a:t>خافَ		       ________</a:t>
            </a:r>
          </a:p>
          <a:p>
            <a:pPr marL="0" indent="0" algn="ctr">
              <a:buNone/>
            </a:pPr>
            <a:r>
              <a:rPr lang="ar-JO" sz="4400" dirty="0" smtClean="0"/>
              <a:t>كانَ			________</a:t>
            </a:r>
          </a:p>
          <a:p>
            <a:pPr marL="0" indent="0" algn="ctr">
              <a:buNone/>
            </a:pPr>
            <a:r>
              <a:rPr lang="ar-JO" sz="4400" dirty="0" smtClean="0"/>
              <a:t>أَكَلَ			________</a:t>
            </a:r>
          </a:p>
          <a:p>
            <a:pPr marL="0" indent="0" algn="ctr">
              <a:buNone/>
            </a:pPr>
            <a:r>
              <a:rPr lang="ar-JO" sz="4400" dirty="0" smtClean="0"/>
              <a:t>كَتَبَ 			________</a:t>
            </a:r>
          </a:p>
          <a:p>
            <a:pPr marL="0" indent="0" algn="ctr">
              <a:buNone/>
            </a:pPr>
            <a:r>
              <a:rPr lang="ar-JO" sz="4400" dirty="0" smtClean="0"/>
              <a:t>رَسَمَ			________</a:t>
            </a:r>
            <a:endParaRPr lang="he-I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48" y="188640"/>
            <a:ext cx="1368153" cy="124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vepik- صورة AI-401132409 id الرسومات بحث - صور قراءة كتاب الطف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5" y="188640"/>
            <a:ext cx="1256505" cy="12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أَضِفْ تَنوين ضَم 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JO" sz="4300" dirty="0" smtClean="0"/>
              <a:t>بَيْت   _______</a:t>
            </a:r>
            <a:endParaRPr lang="ar-JO" sz="5800" dirty="0" smtClean="0"/>
          </a:p>
          <a:p>
            <a:r>
              <a:rPr lang="ar-JO" sz="4300" dirty="0" smtClean="0"/>
              <a:t>كَلْب   _______</a:t>
            </a:r>
          </a:p>
          <a:p>
            <a:r>
              <a:rPr lang="ar-JO" sz="4300" dirty="0" smtClean="0"/>
              <a:t>باب   _______</a:t>
            </a:r>
          </a:p>
          <a:p>
            <a:r>
              <a:rPr lang="ar-JO" sz="4300" dirty="0" smtClean="0"/>
              <a:t>أسَد   _______</a:t>
            </a:r>
          </a:p>
          <a:p>
            <a:r>
              <a:rPr lang="ar-JO" sz="4300" dirty="0" smtClean="0"/>
              <a:t>سور   _______</a:t>
            </a:r>
          </a:p>
          <a:p>
            <a:r>
              <a:rPr lang="ar-JO" sz="4300" dirty="0" smtClean="0"/>
              <a:t>سَمَك   _______</a:t>
            </a:r>
          </a:p>
          <a:p>
            <a:r>
              <a:rPr lang="ar-JO" sz="4300" dirty="0" smtClean="0"/>
              <a:t>كِتاب    _______</a:t>
            </a:r>
            <a:endParaRPr lang="he-IL" sz="43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635896" cy="33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80831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7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اكتب كلمة تبدأ بحرف:-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3600" dirty="0" smtClean="0"/>
              <a:t>س ___________</a:t>
            </a:r>
            <a:endParaRPr lang="ar-JO" sz="4000" dirty="0" smtClean="0"/>
          </a:p>
          <a:p>
            <a:r>
              <a:rPr lang="ar-JO" sz="3600" dirty="0" smtClean="0"/>
              <a:t>أَ ___________</a:t>
            </a:r>
          </a:p>
          <a:p>
            <a:r>
              <a:rPr lang="ar-JO" sz="3600" dirty="0" smtClean="0"/>
              <a:t>ك ___________ </a:t>
            </a:r>
          </a:p>
          <a:p>
            <a:r>
              <a:rPr lang="ar-JO" sz="3600" dirty="0" smtClean="0"/>
              <a:t>ل ___________</a:t>
            </a:r>
          </a:p>
          <a:p>
            <a:r>
              <a:rPr lang="ar-JO" sz="3600" dirty="0" smtClean="0"/>
              <a:t>ح ___________</a:t>
            </a:r>
          </a:p>
          <a:p>
            <a:r>
              <a:rPr lang="ar-JO" sz="3600" dirty="0" smtClean="0"/>
              <a:t>م ___________</a:t>
            </a:r>
          </a:p>
          <a:p>
            <a:r>
              <a:rPr lang="ar-JO" sz="3600" dirty="0" smtClean="0"/>
              <a:t>ف __________</a:t>
            </a:r>
            <a:endParaRPr lang="he-IL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6085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اُكْتُب المقطع الاول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4000" dirty="0" smtClean="0"/>
              <a:t>كَبيرٌ________</a:t>
            </a:r>
            <a:endParaRPr lang="ar-JO" sz="4800" dirty="0" smtClean="0"/>
          </a:p>
          <a:p>
            <a:r>
              <a:rPr lang="ar-JO" sz="4000" dirty="0" smtClean="0"/>
              <a:t>وَلَدٌ ________</a:t>
            </a:r>
          </a:p>
          <a:p>
            <a:r>
              <a:rPr lang="ar-JO" sz="4000" dirty="0" smtClean="0"/>
              <a:t>جَمَلٌ _______</a:t>
            </a:r>
          </a:p>
          <a:p>
            <a:r>
              <a:rPr lang="ar-JO" sz="4000" dirty="0" smtClean="0"/>
              <a:t>حَلْوى _______</a:t>
            </a:r>
          </a:p>
          <a:p>
            <a:r>
              <a:rPr lang="ar-JO" sz="4000" dirty="0" smtClean="0"/>
              <a:t>جاءَتْ_______</a:t>
            </a:r>
          </a:p>
          <a:p>
            <a:r>
              <a:rPr lang="ar-JO" sz="4000" dirty="0" smtClean="0"/>
              <a:t>نازِك _______</a:t>
            </a:r>
          </a:p>
          <a:p>
            <a:r>
              <a:rPr lang="ar-JO" sz="4000" dirty="0" smtClean="0"/>
              <a:t>كَتَبَ ________</a:t>
            </a:r>
          </a:p>
          <a:p>
            <a:endParaRPr lang="he-IL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460851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149</TotalTime>
  <Words>88</Words>
  <Application>Microsoft Office PowerPoint</Application>
  <PresentationFormat>‫הצגה על המסך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בית יציקה</vt:lpstr>
      <vt:lpstr>ترتيب جمل  ومراجعة تنوين الضم هو هي  </vt:lpstr>
      <vt:lpstr>سَمَكٌ – داري – كَثيرٌ – في </vt:lpstr>
      <vt:lpstr>ديكٌ – في – داري - كَبيرٌ</vt:lpstr>
      <vt:lpstr>أَمْجَد – سَلْوى - جارُ</vt:lpstr>
      <vt:lpstr>هُوَ    هِيَ</vt:lpstr>
      <vt:lpstr>أَضِفْ تَنوين ضَم :</vt:lpstr>
      <vt:lpstr>اكتب كلمة تبدأ بحرف:-</vt:lpstr>
      <vt:lpstr>اُكْتُب المقطع الاول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هيا نقرأ معاً</dc:title>
  <dc:creator>USER1</dc:creator>
  <cp:lastModifiedBy>USER1</cp:lastModifiedBy>
  <cp:revision>14</cp:revision>
  <dcterms:created xsi:type="dcterms:W3CDTF">2021-01-30T18:42:33Z</dcterms:created>
  <dcterms:modified xsi:type="dcterms:W3CDTF">2021-01-30T21:12:31Z</dcterms:modified>
</cp:coreProperties>
</file>