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7" r:id="rId3"/>
    <p:sldId id="263" r:id="rId4"/>
    <p:sldId id="267" r:id="rId5"/>
    <p:sldId id="271" r:id="rId6"/>
    <p:sldId id="270" r:id="rId7"/>
    <p:sldId id="258" r:id="rId8"/>
    <p:sldId id="262" r:id="rId9"/>
    <p:sldId id="269" r:id="rId10"/>
    <p:sldId id="260" r:id="rId11"/>
    <p:sldId id="259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48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72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0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97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8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65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88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77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39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7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270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4E96-F27D-453A-8E4C-A4E5A93B70CC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A301-FAD0-45E9-9188-2697D473F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097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18040"/>
              </p:ext>
            </p:extLst>
          </p:nvPr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2996952"/>
            <a:ext cx="5715026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JO" sz="11500" b="1" dirty="0">
                <a:solidFill>
                  <a:schemeClr val="accent6">
                    <a:lumMod val="75000"/>
                  </a:schemeClr>
                </a:solidFill>
              </a:rPr>
              <a:t>لَوْحَةُ فادِيَة </a:t>
            </a:r>
            <a:endParaRPr lang="he-IL" sz="1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teacher\Desktop\خلفيات\images[9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8" y="76200"/>
            <a:ext cx="9309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לב 3">
            <a:hlinkClick r:id="rId5" action="ppaction://hlinksldjump"/>
          </p:cNvPr>
          <p:cNvSpPr/>
          <p:nvPr/>
        </p:nvSpPr>
        <p:spPr>
          <a:xfrm>
            <a:off x="2407334" y="908720"/>
            <a:ext cx="4355840" cy="4896544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580371" y="2123719"/>
            <a:ext cx="3801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إجابة خاطِئَة</a:t>
            </a:r>
          </a:p>
          <a:p>
            <a:pPr algn="ctr"/>
            <a:r>
              <a:rPr lang="ar-JO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حاول مَرَه أُخرى</a:t>
            </a:r>
            <a:endParaRPr lang="he-I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3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teacher\Desktop\خلفيات\images[9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11" y="0"/>
            <a:ext cx="9309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פיצוץ 2 1"/>
          <p:cNvSpPr/>
          <p:nvPr/>
        </p:nvSpPr>
        <p:spPr>
          <a:xfrm>
            <a:off x="2411760" y="1003667"/>
            <a:ext cx="5112568" cy="343983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J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إجابة رائِعة إَلى الأمام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הסבר חץ למטה 10">
            <a:hlinkClick r:id="rId5" action="ppaction://hlinksldjump"/>
          </p:cNvPr>
          <p:cNvSpPr/>
          <p:nvPr/>
        </p:nvSpPr>
        <p:spPr>
          <a:xfrm>
            <a:off x="3779912" y="4581128"/>
            <a:ext cx="1656184" cy="2016224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dirty="0">
                <a:solidFill>
                  <a:srgbClr val="FF0000"/>
                </a:solidFill>
              </a:rPr>
              <a:t>تابِع الْعَمل</a:t>
            </a:r>
            <a:endParaRPr lang="he-I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32656"/>
            <a:ext cx="87129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/>
              <a:t>فادِيَة بِنْتٌ مَوْهوبَةٌ , وَهِيَ تَقْضي وَقْتَها في الرَّسْمِ .</a:t>
            </a:r>
            <a:endParaRPr lang="he-IL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7129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/>
              <a:t>في أَحَدِ الْأَيّامِ جَلَسَتْ فادِيَة في غُرْفَتِها .</a:t>
            </a:r>
            <a:endParaRPr lang="he-IL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6885" y="1985030"/>
            <a:ext cx="87129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/>
              <a:t>فَكَّرَتْ أَنْ تَرْسُمَ جَميعَ أَفْرادِ عائِلَتِها .</a:t>
            </a:r>
            <a:endParaRPr lang="he-IL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9588" y="2874861"/>
            <a:ext cx="871296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/>
              <a:t>رَسَمَتْ الْجَدَّ وَالْجَدَّةَ وَرَسَمَتِ الْأَبَ وَالْأُمَّ,  </a:t>
            </a:r>
          </a:p>
          <a:p>
            <a:r>
              <a:rPr lang="ar-JO" sz="4000" b="1" dirty="0"/>
              <a:t> وَرَسَمَتْ أُخْتَها وَأَخاها .</a:t>
            </a:r>
            <a:endParaRPr lang="he-IL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1032" y="4332600"/>
            <a:ext cx="871296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/>
              <a:t>بَعْدَ أَنِ انْتَهَتْ مِنَ الْرَّسْمِ, نَظَرَتْ فادِيَة إِلى الْلَّوْحَةِ ثُمَّ اِبْتَسَمَتْ </a:t>
            </a:r>
          </a:p>
          <a:p>
            <a:r>
              <a:rPr lang="ar-JO" sz="4000" b="1" dirty="0"/>
              <a:t>وَقالَتْ :نَسيتُ أَنْ أَرْسُمَ نَفْسي 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19469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9164"/>
              </p:ext>
            </p:extLst>
          </p:nvPr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02861" y="1484784"/>
            <a:ext cx="4540025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JO" sz="6000" b="1" dirty="0">
                <a:solidFill>
                  <a:schemeClr val="accent6">
                    <a:lumMod val="75000"/>
                  </a:schemeClr>
                </a:solidFill>
              </a:rPr>
              <a:t>أَمامُكَ تَدْريباتٌ</a:t>
            </a:r>
          </a:p>
          <a:p>
            <a:pPr algn="ctr"/>
            <a:r>
              <a:rPr lang="ar-JO" sz="6000" b="1" dirty="0">
                <a:solidFill>
                  <a:schemeClr val="accent6">
                    <a:lumMod val="75000"/>
                  </a:schemeClr>
                </a:solidFill>
              </a:rPr>
              <a:t> مٌخْتَلِفة </a:t>
            </a:r>
          </a:p>
          <a:p>
            <a:pPr algn="ctr"/>
            <a:r>
              <a:rPr lang="ar-JO" sz="6000" b="1" dirty="0">
                <a:solidFill>
                  <a:schemeClr val="accent6">
                    <a:lumMod val="75000"/>
                  </a:schemeClr>
                </a:solidFill>
              </a:rPr>
              <a:t>لِدَرْس لَوْحَةُ فادِيَة</a:t>
            </a:r>
            <a:endParaRPr lang="he-IL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2" descr="ENSOK00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47106"/>
            <a:ext cx="2059940" cy="1232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33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pic>
        <p:nvPicPr>
          <p:cNvPr id="12291" name="Picture 3" descr="C:\Users\teacher\Desktop\خلفيات\imagesCAAJ98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289535" y="5157192"/>
            <a:ext cx="2448272" cy="1556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9600" b="1" dirty="0"/>
              <a:t>تَرْسُمَ</a:t>
            </a:r>
            <a:endParaRPr lang="he-IL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2276872"/>
            <a:ext cx="12241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8000" b="1" dirty="0"/>
              <a:t>تَرْ</a:t>
            </a:r>
            <a:endParaRPr lang="he-IL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0858" y="2013275"/>
            <a:ext cx="1176924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9600" b="1" dirty="0"/>
              <a:t>سُـ</a:t>
            </a:r>
            <a:endParaRPr lang="he-IL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1818" y="1772816"/>
            <a:ext cx="1008609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11500" b="1" dirty="0"/>
              <a:t>ـمَ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23794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pic>
        <p:nvPicPr>
          <p:cNvPr id="12291" name="Picture 3" descr="C:\Users\teacher\Desktop\خلفيات\imagesCAAJ98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289535" y="5157192"/>
            <a:ext cx="2448272" cy="1556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9600" b="1" dirty="0"/>
              <a:t>أَفْرادِ</a:t>
            </a:r>
            <a:endParaRPr lang="he-IL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2276872"/>
            <a:ext cx="12241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8000" b="1" dirty="0"/>
              <a:t>أَفْـ</a:t>
            </a:r>
            <a:endParaRPr lang="he-IL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99561" y="2013275"/>
            <a:ext cx="122822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9600" b="1" dirty="0"/>
              <a:t>ـرا</a:t>
            </a:r>
            <a:endParaRPr lang="he-IL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0815" y="1772816"/>
            <a:ext cx="689612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11500" b="1" dirty="0"/>
              <a:t>دِ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12871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pic>
        <p:nvPicPr>
          <p:cNvPr id="12291" name="Picture 3" descr="C:\Users\teacher\Desktop\خلفيات\imagesCAAJ98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289535" y="5157192"/>
            <a:ext cx="2448272" cy="1556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9600" b="1" dirty="0"/>
              <a:t>فادِيَة</a:t>
            </a:r>
            <a:endParaRPr lang="he-IL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2276872"/>
            <a:ext cx="12241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8000" b="1" dirty="0" err="1"/>
              <a:t>فا</a:t>
            </a:r>
            <a:endParaRPr lang="he-IL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21526" y="2013275"/>
            <a:ext cx="60625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9600" b="1" dirty="0"/>
              <a:t>دِ</a:t>
            </a:r>
            <a:endParaRPr lang="he-IL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662" y="1772816"/>
            <a:ext cx="1197765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11500" b="1" dirty="0" err="1"/>
              <a:t>يَة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2597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85348"/>
              </p:ext>
            </p:extLst>
          </p:nvPr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sp>
        <p:nvSpPr>
          <p:cNvPr id="2" name="מגילה אופקית 1"/>
          <p:cNvSpPr/>
          <p:nvPr/>
        </p:nvSpPr>
        <p:spPr>
          <a:xfrm>
            <a:off x="2195736" y="332656"/>
            <a:ext cx="4680520" cy="7920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chemeClr val="tx1"/>
                </a:solidFill>
              </a:rPr>
              <a:t>نَخْتارُ الْكَلِمَةِ الْمُناسِبَةَ : </a:t>
            </a:r>
            <a:endParaRPr lang="he-IL" sz="3600" b="1" dirty="0">
              <a:solidFill>
                <a:schemeClr val="tx1"/>
              </a:solidFill>
            </a:endParaRPr>
          </a:p>
        </p:txBody>
      </p:sp>
      <p:sp>
        <p:nvSpPr>
          <p:cNvPr id="8" name="מלבן 7">
            <a:hlinkClick r:id="rId5" action="ppaction://hlinksldjump"/>
          </p:cNvPr>
          <p:cNvSpPr/>
          <p:nvPr/>
        </p:nvSpPr>
        <p:spPr>
          <a:xfrm>
            <a:off x="2195736" y="1204076"/>
            <a:ext cx="5474529" cy="12478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4400" b="1" dirty="0"/>
              <a:t>لَوْحَةُ فادِيَة</a:t>
            </a:r>
            <a:r>
              <a:rPr lang="ar-JO" sz="4400" dirty="0"/>
              <a:t>_____  </a:t>
            </a:r>
          </a:p>
          <a:p>
            <a:r>
              <a:rPr lang="ar-JO" sz="4800" dirty="0"/>
              <a:t>     (ج</a:t>
            </a:r>
            <a:r>
              <a:rPr lang="ar-JO" sz="4800" dirty="0">
                <a:hlinkClick r:id="rId6" action="ppaction://hlinksldjump"/>
              </a:rPr>
              <a:t>َميلَةٌ</a:t>
            </a:r>
            <a:r>
              <a:rPr lang="ar-JO" sz="4800" dirty="0"/>
              <a:t>\ جَميل)</a:t>
            </a:r>
            <a:endParaRPr lang="he-IL" sz="4800" dirty="0"/>
          </a:p>
        </p:txBody>
      </p:sp>
      <p:sp>
        <p:nvSpPr>
          <p:cNvPr id="14" name="מלבן 13"/>
          <p:cNvSpPr/>
          <p:nvPr/>
        </p:nvSpPr>
        <p:spPr>
          <a:xfrm>
            <a:off x="2195736" y="2636912"/>
            <a:ext cx="5442683" cy="139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4400" b="1" dirty="0"/>
              <a:t>شُبّاكُ بَيْتِنا</a:t>
            </a:r>
            <a:r>
              <a:rPr lang="ar-JO" sz="4400" dirty="0"/>
              <a:t>________  </a:t>
            </a:r>
          </a:p>
          <a:p>
            <a:r>
              <a:rPr lang="ar-JO" sz="4800" dirty="0"/>
              <a:t>     (</a:t>
            </a:r>
            <a:r>
              <a:rPr lang="ar-JO" sz="4800" dirty="0">
                <a:hlinkClick r:id="rId5" action="ppaction://hlinksldjump"/>
              </a:rPr>
              <a:t>مَفْتوحَة\</a:t>
            </a:r>
            <a:r>
              <a:rPr lang="ar-JO" sz="4800" dirty="0"/>
              <a:t> مَفْتوح</a:t>
            </a:r>
            <a:r>
              <a:rPr lang="ar-JO" sz="4800" dirty="0">
                <a:hlinkClick r:id="rId6" action="ppaction://hlinksldjump"/>
              </a:rPr>
              <a:t>ٌ)</a:t>
            </a:r>
            <a:endParaRPr lang="he-IL" sz="4800" dirty="0"/>
          </a:p>
        </p:txBody>
      </p:sp>
      <p:sp>
        <p:nvSpPr>
          <p:cNvPr id="15" name="מלבן 14"/>
          <p:cNvSpPr/>
          <p:nvPr/>
        </p:nvSpPr>
        <p:spPr>
          <a:xfrm>
            <a:off x="2195735" y="4293096"/>
            <a:ext cx="5442683" cy="139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4400" b="1" dirty="0"/>
              <a:t>مَدْرَسَةُ فادي</a:t>
            </a:r>
            <a:r>
              <a:rPr lang="ar-JO" sz="4400" dirty="0"/>
              <a:t>________  </a:t>
            </a:r>
          </a:p>
          <a:p>
            <a:r>
              <a:rPr lang="ar-JO" sz="4800" dirty="0"/>
              <a:t>     (ب</a:t>
            </a:r>
            <a:r>
              <a:rPr lang="ar-JO" sz="4800" dirty="0">
                <a:hlinkClick r:id="rId6" action="ppaction://hlinksldjump"/>
              </a:rPr>
              <a:t>َعيدَة</a:t>
            </a:r>
            <a:r>
              <a:rPr lang="ar-JO" sz="4800" dirty="0"/>
              <a:t>ٌ</a:t>
            </a:r>
            <a:r>
              <a:rPr lang="ar-JO" sz="4800" dirty="0">
                <a:hlinkClick r:id="rId6" action="ppaction://hlinksldjump"/>
              </a:rPr>
              <a:t>\</a:t>
            </a:r>
            <a:r>
              <a:rPr lang="ar-JO" sz="4800" dirty="0"/>
              <a:t> </a:t>
            </a:r>
            <a:r>
              <a:rPr lang="ar-JO" sz="4800" dirty="0">
                <a:hlinkClick r:id="rId5" action="ppaction://hlinksldjump"/>
              </a:rPr>
              <a:t>بَعيدٌ)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43706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28659"/>
              </p:ext>
            </p:extLst>
          </p:nvPr>
        </p:nvGraphicFramePr>
        <p:xfrm>
          <a:off x="21042" y="0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42" y="0"/>
                        <a:ext cx="9144000" cy="685720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sp>
        <p:nvSpPr>
          <p:cNvPr id="2" name="מגילה אופקית 1"/>
          <p:cNvSpPr/>
          <p:nvPr/>
        </p:nvSpPr>
        <p:spPr>
          <a:xfrm>
            <a:off x="2195736" y="332656"/>
            <a:ext cx="5467012" cy="7920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/>
              <a:t>نُرَتِّبُ جُمَلاً مِنَ الْكَلِماتِ التّالِيَةِ</a:t>
            </a:r>
            <a:r>
              <a:rPr lang="ar-JO" sz="3600" dirty="0"/>
              <a:t> :</a:t>
            </a:r>
            <a:endParaRPr lang="he-IL" sz="3600" dirty="0"/>
          </a:p>
        </p:txBody>
      </p:sp>
      <p:sp>
        <p:nvSpPr>
          <p:cNvPr id="8" name="מלבן 7"/>
          <p:cNvSpPr/>
          <p:nvPr/>
        </p:nvSpPr>
        <p:spPr>
          <a:xfrm>
            <a:off x="1388378" y="3101571"/>
            <a:ext cx="6266617" cy="803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JO" sz="4000" b="1" dirty="0"/>
          </a:p>
        </p:txBody>
      </p:sp>
      <p:sp>
        <p:nvSpPr>
          <p:cNvPr id="11" name="מלבן 10"/>
          <p:cNvSpPr/>
          <p:nvPr/>
        </p:nvSpPr>
        <p:spPr>
          <a:xfrm>
            <a:off x="1395894" y="3933056"/>
            <a:ext cx="6259101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JO" sz="4000" b="1" dirty="0"/>
          </a:p>
        </p:txBody>
      </p:sp>
      <p:sp>
        <p:nvSpPr>
          <p:cNvPr id="14" name="מלבן 13"/>
          <p:cNvSpPr/>
          <p:nvPr/>
        </p:nvSpPr>
        <p:spPr>
          <a:xfrm>
            <a:off x="1403647" y="4869160"/>
            <a:ext cx="6259101" cy="854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JO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18789" y="1086467"/>
            <a:ext cx="9108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فادِيَة</a:t>
            </a:r>
            <a:endParaRPr lang="he-IL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75901" y="1086468"/>
            <a:ext cx="4860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ما</a:t>
            </a:r>
            <a:endParaRPr lang="he-IL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54362" y="1130839"/>
            <a:ext cx="8435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قالَتْ</a:t>
            </a:r>
            <a:endParaRPr lang="he-IL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16569" y="987442"/>
            <a:ext cx="106150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200" b="1" dirty="0"/>
              <a:t>عائلَتي</a:t>
            </a:r>
            <a:endParaRPr lang="he-IL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0861" y="1109726"/>
            <a:ext cx="9428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أَرْوَعَ</a:t>
            </a:r>
            <a:endParaRPr lang="he-IL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18789" y="1756057"/>
            <a:ext cx="121860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غُرْفَتَها</a:t>
            </a:r>
            <a:endParaRPr lang="he-IL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97863" y="1951693"/>
            <a:ext cx="10192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sz="3200" b="1" dirty="0"/>
              <a:t>جَلَسَتْ</a:t>
            </a:r>
            <a:endParaRPr lang="he-IL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70081" y="1875947"/>
            <a:ext cx="9108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/>
              <a:t>فادِيَة</a:t>
            </a:r>
            <a:endParaRPr lang="he-IL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4205" y="1777170"/>
            <a:ext cx="5918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في</a:t>
            </a:r>
            <a:endParaRPr lang="he-IL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8808" y="2391031"/>
            <a:ext cx="115768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رَسَمَتْ</a:t>
            </a:r>
            <a:endParaRPr lang="he-IL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063748" y="1714568"/>
            <a:ext cx="8835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أَفْرادِ</a:t>
            </a:r>
            <a:endParaRPr lang="he-IL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1978" y="1161616"/>
            <a:ext cx="8739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200" b="1" dirty="0"/>
              <a:t>جَميعَ</a:t>
            </a:r>
            <a:endParaRPr lang="he-IL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26565" y="2455240"/>
            <a:ext cx="9108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فادِيَة</a:t>
            </a:r>
            <a:endParaRPr lang="he-IL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71625" y="2423501"/>
            <a:ext cx="1220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sz="3600" b="1" dirty="0"/>
              <a:t>عائِلَتِها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30761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93642E-7 L 0.21268 0.29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4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8092E-6 L -0.11614 0.304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8092E-6 L -0.09514 0.304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1329E-6 L 0.29445 0.301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15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185E-6 L -0.0033 0.32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6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79769E-6 L 0.09514 0.309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5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1387E-6 L 0.09513 0.326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4624E-6 L 0.07413 0.329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6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4046E-6 L -0.39288 0.322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16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104E-6 L 0.62395 0.411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20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7746E-6 L -0.16562 0.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7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0751E-6 L 0.09739 0.549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2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0116E-6 L 0.15521 0.475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05572 0.382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19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924462"/>
              </p:ext>
            </p:extLst>
          </p:nvPr>
        </p:nvGraphicFramePr>
        <p:xfrm>
          <a:off x="21042" y="0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42" y="0"/>
                        <a:ext cx="9144000" cy="685720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0051" y="2996952"/>
            <a:ext cx="49885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8800" b="1" dirty="0">
                <a:solidFill>
                  <a:srgbClr val="00B0F0"/>
                </a:solidFill>
              </a:rPr>
              <a:t> </a:t>
            </a:r>
            <a:endParaRPr lang="he-IL" sz="8800" b="1" dirty="0">
              <a:solidFill>
                <a:srgbClr val="00B0F0"/>
              </a:solidFill>
            </a:endParaRPr>
          </a:p>
        </p:txBody>
      </p:sp>
      <p:sp>
        <p:nvSpPr>
          <p:cNvPr id="2" name="מגילה אופקית 1"/>
          <p:cNvSpPr/>
          <p:nvPr/>
        </p:nvSpPr>
        <p:spPr>
          <a:xfrm>
            <a:off x="2195736" y="332656"/>
            <a:ext cx="5467012" cy="7920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rgbClr val="FF0000"/>
                </a:solidFill>
              </a:rPr>
              <a:t>نَكْتُبُ جَمْع الْمُفْرَداتِ الْتالِيَةِ :</a:t>
            </a:r>
            <a:endParaRPr lang="he-IL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69892"/>
              </p:ext>
            </p:extLst>
          </p:nvPr>
        </p:nvGraphicFramePr>
        <p:xfrm>
          <a:off x="3414276" y="1130198"/>
          <a:ext cx="4248472" cy="51251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58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580">
                <a:tc>
                  <a:txBody>
                    <a:bodyPr/>
                    <a:lstStyle/>
                    <a:p>
                      <a:pPr algn="ctr" rtl="1"/>
                      <a:r>
                        <a:rPr lang="ar-JO" sz="4400" b="1" dirty="0"/>
                        <a:t>أَب</a:t>
                      </a:r>
                      <a:endParaRPr lang="he-IL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580">
                <a:tc>
                  <a:txBody>
                    <a:bodyPr/>
                    <a:lstStyle/>
                    <a:p>
                      <a:pPr algn="ctr" rtl="1"/>
                      <a:r>
                        <a:rPr lang="ar-JO" sz="4400" b="1" dirty="0"/>
                        <a:t>بِنْت</a:t>
                      </a:r>
                      <a:endParaRPr lang="he-IL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80">
                <a:tc>
                  <a:txBody>
                    <a:bodyPr/>
                    <a:lstStyle/>
                    <a:p>
                      <a:pPr algn="ctr" rtl="1"/>
                      <a:r>
                        <a:rPr lang="ar-JO" sz="4400" b="1" dirty="0"/>
                        <a:t>جَدّ</a:t>
                      </a:r>
                      <a:endParaRPr lang="he-IL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580">
                <a:tc>
                  <a:txBody>
                    <a:bodyPr/>
                    <a:lstStyle/>
                    <a:p>
                      <a:pPr algn="ctr" rtl="1"/>
                      <a:r>
                        <a:rPr lang="ar-JO" sz="4400" b="1" dirty="0"/>
                        <a:t>أَخ</a:t>
                      </a:r>
                      <a:endParaRPr lang="he-IL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580">
                <a:tc>
                  <a:txBody>
                    <a:bodyPr/>
                    <a:lstStyle/>
                    <a:p>
                      <a:pPr algn="ctr" rtl="1"/>
                      <a:r>
                        <a:rPr lang="ar-JO" sz="4400" b="1" dirty="0"/>
                        <a:t>جَدَّة</a:t>
                      </a:r>
                      <a:endParaRPr lang="he-IL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58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71365" y="1088244"/>
            <a:ext cx="111761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800" b="1" dirty="0"/>
              <a:t>مُفْرَد</a:t>
            </a:r>
            <a:endParaRPr lang="he-IL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37347" y="1055528"/>
            <a:ext cx="105028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800" b="1" dirty="0"/>
              <a:t>جَمْع</a:t>
            </a:r>
            <a:endParaRPr lang="he-IL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17734" y="1886525"/>
            <a:ext cx="17281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dirty="0">
                <a:solidFill>
                  <a:srgbClr val="FF0000"/>
                </a:solidFill>
              </a:rPr>
              <a:t>آباء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3648" y="4089559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000" b="1" dirty="0">
                <a:solidFill>
                  <a:srgbClr val="FF0000"/>
                </a:solidFill>
              </a:rPr>
              <a:t>بَنات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2381" y="4953282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000" b="1" dirty="0">
                <a:solidFill>
                  <a:srgbClr val="FF0000"/>
                </a:solidFill>
              </a:rPr>
              <a:t>أَجْداد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7866" y="3381673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000" b="1" dirty="0">
                <a:solidFill>
                  <a:srgbClr val="FF0000"/>
                </a:solidFill>
              </a:rPr>
              <a:t>إِخْوَة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62381" y="2643009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000" b="1" dirty="0">
                <a:solidFill>
                  <a:srgbClr val="FF0000"/>
                </a:solidFill>
              </a:rPr>
              <a:t>جَدّات</a:t>
            </a:r>
            <a:endParaRPr lang="he-IL" sz="4000" b="1" dirty="0">
              <a:solidFill>
                <a:srgbClr val="FF00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2" y="1124744"/>
            <a:ext cx="3038475" cy="39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6185E-6 L 0.26632 -0.0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994E-6 L 0.26788 -0.231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1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2312E-6 L 0.24253 -0.231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1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5723E-6 L 0.24409 0.091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4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79191E-6 L 0.23472 0.32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6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لوحة فادي</Template>
  <TotalTime>86</TotalTime>
  <Words>165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ערכת נושא Office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shahen</dc:creator>
  <cp:lastModifiedBy>mohammed shahen</cp:lastModifiedBy>
  <cp:revision>3</cp:revision>
  <dcterms:created xsi:type="dcterms:W3CDTF">2021-01-11T06:22:41Z</dcterms:created>
  <dcterms:modified xsi:type="dcterms:W3CDTF">2021-01-13T06:50:37Z</dcterms:modified>
</cp:coreProperties>
</file>